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66" r:id="rId2"/>
    <p:sldId id="257" r:id="rId3"/>
    <p:sldId id="258" r:id="rId4"/>
    <p:sldId id="259" r:id="rId5"/>
    <p:sldId id="262" r:id="rId6"/>
    <p:sldId id="260" r:id="rId7"/>
    <p:sldId id="263" r:id="rId8"/>
    <p:sldId id="264" r:id="rId9"/>
    <p:sldId id="265" r:id="rId10"/>
    <p:sldId id="261" r:id="rId11"/>
    <p:sldId id="267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786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09-Jan-19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09-Jan-19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09-Jan-19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09-Jan-19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09-Jan-19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09-Jan-19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09-Jan-19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09-Jan-19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09-Jan-19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09-Jan-19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09-Jan-19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09-Jan-19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09-Jan-19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09-Jan-19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09-Jan-19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09-Jan-19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09-Jan-19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09-Jan-19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848" y="2281855"/>
            <a:ext cx="6188483" cy="1478570"/>
          </a:xfrm>
        </p:spPr>
        <p:txBody>
          <a:bodyPr>
            <a:noAutofit/>
          </a:bodyPr>
          <a:lstStyle/>
          <a:p>
            <a:r>
              <a:rPr lang="en-US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SMART DOOR LOCK </a:t>
            </a:r>
            <a:endParaRPr lang="en-US" sz="5400" b="1" cap="none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967549" y="85725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2928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2E93AE-7135-487E-94A8-4CB52E8CF9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7714" y="2014355"/>
            <a:ext cx="5094515" cy="3541714"/>
          </a:xfrm>
        </p:spPr>
        <p:txBody>
          <a:bodyPr/>
          <a:lstStyle/>
          <a:p>
            <a:pPr marL="0" indent="0" algn="ctr">
              <a:buNone/>
            </a:pPr>
            <a:r>
              <a:rPr lang="en-US" sz="4800" dirty="0"/>
              <a:t>Invented by:-</a:t>
            </a:r>
          </a:p>
          <a:p>
            <a:pPr algn="ctr"/>
            <a:r>
              <a:rPr lang="en-US" dirty="0"/>
              <a:t>Pulkit Gupta</a:t>
            </a:r>
          </a:p>
          <a:p>
            <a:pPr algn="ctr"/>
            <a:r>
              <a:rPr lang="en-US" dirty="0"/>
              <a:t>Aviral Kandari</a:t>
            </a:r>
          </a:p>
          <a:p>
            <a:pPr algn="ctr"/>
            <a:r>
              <a:rPr lang="en-US" dirty="0"/>
              <a:t>Amit Kashyap</a:t>
            </a:r>
          </a:p>
          <a:p>
            <a:pPr algn="ctr"/>
            <a:r>
              <a:rPr lang="en-US" dirty="0"/>
              <a:t>Aksh Rawat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2229" y="1523998"/>
            <a:ext cx="5259979" cy="3753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2884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3597" y="2490861"/>
            <a:ext cx="9905998" cy="1478570"/>
          </a:xfrm>
        </p:spPr>
        <p:txBody>
          <a:bodyPr>
            <a:normAutofit/>
          </a:bodyPr>
          <a:lstStyle/>
          <a:p>
            <a:r>
              <a:rPr lang="en-IN" sz="9600" dirty="0"/>
              <a:t>    </a:t>
            </a:r>
            <a:r>
              <a:rPr lang="en-IN" sz="9600" dirty="0" err="1"/>
              <a:t>THANk</a:t>
            </a:r>
            <a:r>
              <a:rPr lang="en-IN" sz="9600" dirty="0"/>
              <a:t> YOU.</a:t>
            </a:r>
          </a:p>
        </p:txBody>
      </p:sp>
    </p:spTree>
    <p:extLst>
      <p:ext uri="{BB962C8B-B14F-4D97-AF65-F5344CB8AC3E}">
        <p14:creationId xmlns:p14="http://schemas.microsoft.com/office/powerpoint/2010/main" val="36276554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CDBEE2-2787-484C-AB7E-1CB4FF9F25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768626"/>
            <a:ext cx="9905999" cy="50225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COMPONENTS USED:-</a:t>
            </a:r>
          </a:p>
          <a:p>
            <a:pPr algn="just"/>
            <a:r>
              <a:rPr lang="en-US" dirty="0"/>
              <a:t>Arduino UNO R3</a:t>
            </a:r>
          </a:p>
          <a:p>
            <a:pPr algn="just"/>
            <a:r>
              <a:rPr lang="en-US" dirty="0"/>
              <a:t>Bluetooth Module HC-05</a:t>
            </a:r>
          </a:p>
          <a:p>
            <a:pPr algn="just"/>
            <a:r>
              <a:rPr lang="en-US" dirty="0"/>
              <a:t>Servo Motor SG90 9g</a:t>
            </a:r>
          </a:p>
          <a:p>
            <a:pPr algn="just"/>
            <a:r>
              <a:rPr lang="en-US" dirty="0"/>
              <a:t>Jumper Wires</a:t>
            </a:r>
          </a:p>
          <a:p>
            <a:pPr algn="just"/>
            <a:r>
              <a:rPr lang="en-US" dirty="0"/>
              <a:t>Lock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6E1D44-0E2A-42DC-911D-418C8F3D28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4871" y="610014"/>
            <a:ext cx="2143125" cy="21431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F7915CC-C8DF-458E-B30D-62C6CC513F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4871" y="3044685"/>
            <a:ext cx="3494433" cy="34944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9C8F20A-026B-4CDC-81DD-60090FA172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5967" y="3675346"/>
            <a:ext cx="3269146" cy="2863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3873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4D9DCE-BFF4-4AF5-9B58-A488322E5B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318052"/>
            <a:ext cx="9905998" cy="1478570"/>
          </a:xfrm>
        </p:spPr>
        <p:txBody>
          <a:bodyPr/>
          <a:lstStyle/>
          <a:p>
            <a:r>
              <a:rPr lang="en-US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Connecting Servo motor with </a:t>
            </a:r>
            <a:r>
              <a:rPr lang="en-US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arduino</a:t>
            </a:r>
            <a:endParaRPr lang="en-US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A12A1A-ED62-4539-97F8-688608B384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6369" y="1734162"/>
            <a:ext cx="3746884" cy="4805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9262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667345-BE17-4DB3-8FC1-04450D2E6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CONNECTING Bluetooth module with Arduino:-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B6CFCB-AF8F-427B-9140-681D1EA2A5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7663" y="1823968"/>
            <a:ext cx="4193498" cy="4729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3227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76728" y="429882"/>
            <a:ext cx="3430609" cy="1602378"/>
          </a:xfrm>
        </p:spPr>
        <p:txBody>
          <a:bodyPr>
            <a:normAutofit/>
          </a:bodyPr>
          <a:lstStyle/>
          <a:p>
            <a:r>
              <a:rPr lang="en-IN" sz="4800" u="sng" dirty="0"/>
              <a:t>App code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342067" cy="31389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957" y="3147898"/>
            <a:ext cx="5408024" cy="371010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2067" y="2462142"/>
            <a:ext cx="6820852" cy="3391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6769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40EA0-205E-4747-A4FD-00F1B9CF73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276" y="2456026"/>
            <a:ext cx="9905998" cy="1478570"/>
          </a:xfrm>
        </p:spPr>
        <p:txBody>
          <a:bodyPr/>
          <a:lstStyle/>
          <a:p>
            <a:r>
              <a:rPr lang="en-US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Code:-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8298" y="487681"/>
            <a:ext cx="8081554" cy="5817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3349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9668" y="296092"/>
            <a:ext cx="7765817" cy="6305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9260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8718" y="426719"/>
            <a:ext cx="7372927" cy="6035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9490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1612" y="775062"/>
            <a:ext cx="6740434" cy="5347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71525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70</TotalTime>
  <Words>49</Words>
  <Application>Microsoft Office PowerPoint</Application>
  <PresentationFormat>Widescreen</PresentationFormat>
  <Paragraphs>17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Tw Cen MT</vt:lpstr>
      <vt:lpstr>Circuit</vt:lpstr>
      <vt:lpstr>SMART DOOR LOCK </vt:lpstr>
      <vt:lpstr>PowerPoint Presentation</vt:lpstr>
      <vt:lpstr>Connecting Servo motor with arduino</vt:lpstr>
      <vt:lpstr>CONNECTING Bluetooth module with Arduino:-</vt:lpstr>
      <vt:lpstr>App code</vt:lpstr>
      <vt:lpstr>Code:-</vt:lpstr>
      <vt:lpstr>PowerPoint Presentation</vt:lpstr>
      <vt:lpstr>PowerPoint Presentation</vt:lpstr>
      <vt:lpstr>PowerPoint Presentation</vt:lpstr>
      <vt:lpstr>PowerPoint Presentation</vt:lpstr>
      <vt:lpstr>    THANk YOU.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Aksh Rawat</dc:creator>
  <cp:lastModifiedBy>Aksh Rawat</cp:lastModifiedBy>
  <cp:revision>7</cp:revision>
  <dcterms:created xsi:type="dcterms:W3CDTF">2018-12-31T05:27:59Z</dcterms:created>
  <dcterms:modified xsi:type="dcterms:W3CDTF">2019-01-09T12:32:03Z</dcterms:modified>
</cp:coreProperties>
</file>